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4660"/>
  </p:normalViewPr>
  <p:slideViewPr>
    <p:cSldViewPr snapToGrid="0" snapToObjects="1">
      <p:cViewPr varScale="1">
        <p:scale>
          <a:sx n="175" d="100"/>
          <a:sy n="175" d="100"/>
        </p:scale>
        <p:origin x="-11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D4FB-56DA-A146-BB5D-A3CA8F3934FF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14C2E-0968-D146-8B07-3FFB44DB7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62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D4FB-56DA-A146-BB5D-A3CA8F3934FF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14C2E-0968-D146-8B07-3FFB44DB7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26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D4FB-56DA-A146-BB5D-A3CA8F3934FF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14C2E-0968-D146-8B07-3FFB44DB7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91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D4FB-56DA-A146-BB5D-A3CA8F3934FF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14C2E-0968-D146-8B07-3FFB44DB7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D4FB-56DA-A146-BB5D-A3CA8F3934FF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14C2E-0968-D146-8B07-3FFB44DB7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2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D4FB-56DA-A146-BB5D-A3CA8F3934FF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14C2E-0968-D146-8B07-3FFB44DB7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89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D4FB-56DA-A146-BB5D-A3CA8F3934FF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14C2E-0968-D146-8B07-3FFB44DB7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8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D4FB-56DA-A146-BB5D-A3CA8F3934FF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14C2E-0968-D146-8B07-3FFB44DB7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5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D4FB-56DA-A146-BB5D-A3CA8F3934FF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14C2E-0968-D146-8B07-3FFB44DB7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08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D4FB-56DA-A146-BB5D-A3CA8F3934FF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14C2E-0968-D146-8B07-3FFB44DB7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76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D4FB-56DA-A146-BB5D-A3CA8F3934FF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14C2E-0968-D146-8B07-3FFB44DB7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54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AD4FB-56DA-A146-BB5D-A3CA8F3934FF}" type="datetimeFigureOut">
              <a:rPr lang="en-US" smtClean="0"/>
              <a:t>11/18/13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14C2E-0968-D146-8B07-3FFB44DB7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5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IA_171stack_imag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04" y="3055253"/>
            <a:ext cx="2672443" cy="3563257"/>
          </a:xfrm>
          <a:prstGeom prst="rect">
            <a:avLst/>
          </a:prstGeom>
        </p:spPr>
      </p:pic>
      <p:pic>
        <p:nvPicPr>
          <p:cNvPr id="5" name="Picture 4" descr="AIA_171stack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541" y="3026225"/>
            <a:ext cx="2694214" cy="3592285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rot="2221787">
            <a:off x="5987424" y="4122472"/>
            <a:ext cx="326300" cy="97357"/>
          </a:xfrm>
          <a:prstGeom prst="leftArrow">
            <a:avLst>
              <a:gd name="adj1" fmla="val 9887"/>
              <a:gd name="adj2" fmla="val 458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 rot="2221787">
            <a:off x="5624758" y="5279232"/>
            <a:ext cx="326300" cy="97357"/>
          </a:xfrm>
          <a:prstGeom prst="leftArrow">
            <a:avLst>
              <a:gd name="adj1" fmla="val 9887"/>
              <a:gd name="adj2" fmla="val 458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ia.lev1.171A_2011-03-08T18_30_00.34Z.image_lev1.fit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41" y="227666"/>
            <a:ext cx="1835691" cy="3001759"/>
          </a:xfrm>
          <a:prstGeom prst="rect">
            <a:avLst/>
          </a:prstGeom>
        </p:spPr>
      </p:pic>
      <p:pic>
        <p:nvPicPr>
          <p:cNvPr id="9" name="Picture 8" descr="aia.lev1.171A_2011-03-08T19_30_00.35Z.image_lev1.fit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452" y="227666"/>
            <a:ext cx="1835691" cy="3001759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 rot="2221787">
            <a:off x="3457075" y="2078834"/>
            <a:ext cx="326300" cy="97357"/>
          </a:xfrm>
          <a:prstGeom prst="leftArrow">
            <a:avLst>
              <a:gd name="adj1" fmla="val 9887"/>
              <a:gd name="adj2" fmla="val 458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2221787">
            <a:off x="5914945" y="2431560"/>
            <a:ext cx="326300" cy="97357"/>
          </a:xfrm>
          <a:prstGeom prst="leftArrow">
            <a:avLst>
              <a:gd name="adj1" fmla="val 9887"/>
              <a:gd name="adj2" fmla="val 458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26344" y="2945781"/>
            <a:ext cx="537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18:30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7452" y="2945781"/>
            <a:ext cx="537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19:30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89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</Words>
  <Application>Microsoft Macintosh PowerPoint</Application>
  <PresentationFormat>On-screen Show (4:3)</PresentationFormat>
  <Paragraphs>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RCUH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Byrne</dc:creator>
  <cp:lastModifiedBy>Jason Byrne</cp:lastModifiedBy>
  <cp:revision>3</cp:revision>
  <dcterms:created xsi:type="dcterms:W3CDTF">2013-11-19T01:52:30Z</dcterms:created>
  <dcterms:modified xsi:type="dcterms:W3CDTF">2013-11-19T02:15:19Z</dcterms:modified>
</cp:coreProperties>
</file>